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BC8D5-430D-4A08-8689-47271FA2E610}" type="datetimeFigureOut">
              <a:rPr lang="en-US" smtClean="0"/>
              <a:t>11/25/2013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31072-5831-4E69-8ACC-A264DD660DD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the Philanthropic Sector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 H. </a:t>
            </a:r>
            <a:r>
              <a:rPr lang="en-US" smtClean="0"/>
              <a:t>Moore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Philanthropic Sector:</a:t>
            </a:r>
            <a:r>
              <a:rPr lang="en-US" sz="3200" dirty="0" smtClean="0"/>
              <a:t> </a:t>
            </a:r>
            <a:br>
              <a:rPr lang="en-US" sz="3200" dirty="0" smtClean="0"/>
            </a:br>
            <a:r>
              <a:rPr lang="en-US" sz="3200" dirty="0" smtClean="0"/>
              <a:t>An Overview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/>
              <a:t>Financial Donors:	</a:t>
            </a:r>
            <a:r>
              <a:rPr lang="en-US" sz="1600" i="1" dirty="0" smtClean="0"/>
              <a:t>Individual</a:t>
            </a:r>
            <a:r>
              <a:rPr lang="en-US" sz="1600" i="1" dirty="0"/>
              <a:t>, Large Scale</a:t>
            </a:r>
          </a:p>
          <a:p>
            <a:r>
              <a:rPr lang="en-US" sz="1600" dirty="0"/>
              <a:t>		</a:t>
            </a:r>
            <a:r>
              <a:rPr lang="en-US" sz="1600" dirty="0" smtClean="0"/>
              <a:t>	Living </a:t>
            </a:r>
            <a:r>
              <a:rPr lang="en-US" sz="1600" dirty="0"/>
              <a:t>Donors</a:t>
            </a:r>
          </a:p>
          <a:p>
            <a:r>
              <a:rPr lang="en-US" sz="1600" dirty="0"/>
              <a:t>			</a:t>
            </a:r>
            <a:r>
              <a:rPr lang="en-US" sz="1600" dirty="0" smtClean="0"/>
              <a:t>Institutionalized Foundations</a:t>
            </a:r>
            <a:endParaRPr lang="en-US" sz="1600" dirty="0"/>
          </a:p>
          <a:p>
            <a:r>
              <a:rPr lang="en-US" sz="1600" dirty="0"/>
              <a:t>		</a:t>
            </a:r>
            <a:r>
              <a:rPr lang="en-US" sz="1600" i="1" dirty="0" smtClean="0"/>
              <a:t>Corporate </a:t>
            </a:r>
            <a:r>
              <a:rPr lang="en-US" sz="1600" i="1" dirty="0"/>
              <a:t>Donors</a:t>
            </a:r>
          </a:p>
          <a:p>
            <a:r>
              <a:rPr lang="en-US" sz="1600" dirty="0"/>
              <a:t>			</a:t>
            </a:r>
            <a:r>
              <a:rPr lang="en-US" sz="1600" dirty="0" smtClean="0"/>
              <a:t>Strategic</a:t>
            </a:r>
            <a:endParaRPr lang="en-US" sz="1600" dirty="0"/>
          </a:p>
          <a:p>
            <a:r>
              <a:rPr lang="en-US" sz="1600" dirty="0"/>
              <a:t>			</a:t>
            </a:r>
            <a:r>
              <a:rPr lang="en-US" sz="1600" dirty="0" smtClean="0"/>
              <a:t>Social</a:t>
            </a:r>
            <a:endParaRPr lang="en-US" sz="1600" dirty="0"/>
          </a:p>
          <a:p>
            <a:r>
              <a:rPr lang="en-US" sz="1600" dirty="0"/>
              <a:t>		</a:t>
            </a:r>
            <a:r>
              <a:rPr lang="en-US" sz="1600" i="1" dirty="0" smtClean="0"/>
              <a:t>Aggregators</a:t>
            </a:r>
            <a:endParaRPr lang="en-US" sz="1600" i="1" dirty="0"/>
          </a:p>
          <a:p>
            <a:r>
              <a:rPr lang="en-US" sz="1600" dirty="0"/>
              <a:t>			</a:t>
            </a:r>
            <a:r>
              <a:rPr lang="en-US" sz="1600" dirty="0" smtClean="0"/>
              <a:t>Individual </a:t>
            </a:r>
            <a:r>
              <a:rPr lang="en-US" sz="1600" dirty="0"/>
              <a:t>Accounts (Fidelity)</a:t>
            </a:r>
          </a:p>
          <a:p>
            <a:r>
              <a:rPr lang="en-US" sz="1600" dirty="0"/>
              <a:t>			</a:t>
            </a:r>
            <a:r>
              <a:rPr lang="en-US" sz="1600" dirty="0" smtClean="0"/>
              <a:t>Mixed </a:t>
            </a:r>
            <a:r>
              <a:rPr lang="en-US" sz="1600" dirty="0"/>
              <a:t>Individual/Community (United Way)</a:t>
            </a:r>
          </a:p>
          <a:p>
            <a:r>
              <a:rPr lang="en-US" sz="1600" dirty="0"/>
              <a:t>			</a:t>
            </a:r>
            <a:r>
              <a:rPr lang="en-US" sz="1600" dirty="0" smtClean="0"/>
              <a:t>Community Foundations</a:t>
            </a:r>
            <a:endParaRPr lang="en-US" sz="1600" dirty="0"/>
          </a:p>
          <a:p>
            <a:r>
              <a:rPr lang="en-US" sz="1600" dirty="0"/>
              <a:t>		</a:t>
            </a:r>
            <a:r>
              <a:rPr lang="en-US" sz="1600" i="1" dirty="0" smtClean="0"/>
              <a:t>Individual </a:t>
            </a:r>
            <a:r>
              <a:rPr lang="en-US" sz="1600" i="1" dirty="0"/>
              <a:t>Donors</a:t>
            </a:r>
          </a:p>
          <a:p>
            <a:r>
              <a:rPr lang="en-US" sz="1600" dirty="0"/>
              <a:t>			</a:t>
            </a:r>
            <a:r>
              <a:rPr lang="en-US" sz="1600" dirty="0" smtClean="0"/>
              <a:t>Direct </a:t>
            </a:r>
            <a:r>
              <a:rPr lang="en-US" sz="1600" dirty="0"/>
              <a:t>Marketing</a:t>
            </a:r>
          </a:p>
          <a:p>
            <a:r>
              <a:rPr lang="en-US" sz="1600" dirty="0"/>
              <a:t>			</a:t>
            </a:r>
            <a:r>
              <a:rPr lang="en-US" sz="1600" dirty="0" smtClean="0"/>
              <a:t>Membership/Repeat Givers</a:t>
            </a:r>
            <a:endParaRPr lang="en-US" sz="1600" dirty="0"/>
          </a:p>
          <a:p>
            <a:r>
              <a:rPr lang="en-US" sz="1600" dirty="0" smtClean="0"/>
              <a:t>Labor Donors/Volunteers:</a:t>
            </a:r>
            <a:endParaRPr lang="en-US" sz="1600" dirty="0"/>
          </a:p>
          <a:p>
            <a:pPr>
              <a:buNone/>
            </a:pP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16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Introduction to the Philanthropic Sector</vt:lpstr>
      <vt:lpstr>The Philanthropic Sector:  An Overview </vt:lpstr>
    </vt:vector>
  </TitlesOfParts>
  <Company>Harvard Kennedy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Philanthropic Sector</dc:title>
  <dc:creator>Dell</dc:creator>
  <cp:lastModifiedBy>Dell</cp:lastModifiedBy>
  <cp:revision>4</cp:revision>
  <dcterms:created xsi:type="dcterms:W3CDTF">2013-11-25T14:24:28Z</dcterms:created>
  <dcterms:modified xsi:type="dcterms:W3CDTF">2013-11-25T14:58:49Z</dcterms:modified>
</cp:coreProperties>
</file>